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2" r:id="rId3"/>
    <p:sldId id="276" r:id="rId4"/>
    <p:sldId id="270" r:id="rId5"/>
    <p:sldId id="268" r:id="rId6"/>
    <p:sldId id="280" r:id="rId7"/>
    <p:sldId id="269" r:id="rId8"/>
    <p:sldId id="277" r:id="rId9"/>
    <p:sldId id="271" r:id="rId10"/>
    <p:sldId id="278" r:id="rId11"/>
    <p:sldId id="272" r:id="rId12"/>
    <p:sldId id="273" r:id="rId13"/>
    <p:sldId id="274" r:id="rId14"/>
    <p:sldId id="275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2A2D46"/>
    <a:srgbClr val="2F5431"/>
    <a:srgbClr val="E69936"/>
    <a:srgbClr val="F2C546"/>
    <a:srgbClr val="E19E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custSel modSld">
      <pc:chgData name="S.M.B.G. JANAKANTHA" userId="bb06e865-4089-450a-b5f0-01d1600ee2bf" providerId="ADAL" clId="{666729B7-211E-49D5-AFCD-25E5C66EE99F}" dt="2024-05-05T17:48:32.350" v="60" actId="1037"/>
      <pc:docMkLst>
        <pc:docMk/>
      </pc:docMkLst>
      <pc:sldChg chg="modSp mod">
        <pc:chgData name="S.M.B.G. JANAKANTHA" userId="bb06e865-4089-450a-b5f0-01d1600ee2bf" providerId="ADAL" clId="{666729B7-211E-49D5-AFCD-25E5C66EE99F}" dt="2024-05-05T17:44:54.189" v="19" actId="14100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Sp mod">
        <pc:chgData name="S.M.B.G. JANAKANTHA" userId="bb06e865-4089-450a-b5f0-01d1600ee2bf" providerId="ADAL" clId="{666729B7-211E-49D5-AFCD-25E5C66EE99F}" dt="2024-05-05T17:48:32.350" v="60" actId="1037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6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20.jpeg"/><Relationship Id="rId18" Type="http://schemas.openxmlformats.org/officeDocument/2006/relationships/image" Target="../media/image45.svg"/><Relationship Id="rId3" Type="http://schemas.openxmlformats.org/officeDocument/2006/relationships/image" Target="../media/image32.jpg"/><Relationship Id="rId21" Type="http://schemas.openxmlformats.org/officeDocument/2006/relationships/image" Target="../media/image48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24" Type="http://schemas.openxmlformats.org/officeDocument/2006/relationships/image" Target="../media/image51.svg"/><Relationship Id="rId5" Type="http://schemas.openxmlformats.org/officeDocument/2006/relationships/image" Target="../media/image34.jp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9.jpg"/><Relationship Id="rId19" Type="http://schemas.openxmlformats.org/officeDocument/2006/relationships/image" Target="../media/image46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7.png"/><Relationship Id="rId22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18" Type="http://schemas.openxmlformats.org/officeDocument/2006/relationships/image" Target="../media/image23.png"/><Relationship Id="rId3" Type="http://schemas.openxmlformats.org/officeDocument/2006/relationships/image" Target="../media/image9.jpg"/><Relationship Id="rId21" Type="http://schemas.openxmlformats.org/officeDocument/2006/relationships/image" Target="../media/image26.sv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29.png"/><Relationship Id="rId5" Type="http://schemas.openxmlformats.org/officeDocument/2006/relationships/image" Target="../media/image11.jpg"/><Relationship Id="rId15" Type="http://schemas.openxmlformats.org/officeDocument/2006/relationships/image" Target="../media/image20.jpeg"/><Relationship Id="rId23" Type="http://schemas.openxmlformats.org/officeDocument/2006/relationships/image" Target="../media/image28.svg"/><Relationship Id="rId10" Type="http://schemas.openxmlformats.org/officeDocument/2006/relationships/image" Target="../media/image16.jpg"/><Relationship Id="rId19" Type="http://schemas.openxmlformats.org/officeDocument/2006/relationships/image" Target="../media/image24.sv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7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.jpg"/><Relationship Id="rId7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5" Type="http://schemas.openxmlformats.org/officeDocument/2006/relationships/image" Target="../media/image15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e  - Conductor V2.0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2581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Department of Computer Engineering </a:t>
            </a:r>
          </a:p>
          <a:p>
            <a:r>
              <a:rPr lang="en-US" dirty="0"/>
              <a:t>Faculty of Engineering</a:t>
            </a:r>
          </a:p>
          <a:p>
            <a:r>
              <a:rPr lang="en-US" dirty="0"/>
              <a:t>University of Peradeniya</a:t>
            </a:r>
          </a:p>
          <a:p>
            <a:r>
              <a:rPr lang="en-US" dirty="0"/>
              <a:t>Sri Lanka</a:t>
            </a:r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F3BEAAC9-76FE-0A62-8728-7E283CFAA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0E1006-EC98-FC5B-695A-AB1B15E4C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443021" cy="1127760"/>
            <a:chOff x="-706544" y="0"/>
            <a:chExt cx="6443021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443021" cy="1127760"/>
              <a:chOff x="-706544" y="0"/>
              <a:chExt cx="6443021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362277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SAMPLE TEXT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44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42C006-1C49-323A-59A9-3CD75C91CC96}"/>
              </a:ext>
            </a:extLst>
          </p:cNvPr>
          <p:cNvSpPr txBox="1"/>
          <p:nvPr/>
        </p:nvSpPr>
        <p:spPr>
          <a:xfrm>
            <a:off x="619406" y="2096289"/>
            <a:ext cx="6979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1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2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3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4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3000" dirty="0">
                <a:latin typeface="Bahnschrift" panose="020B0502040204020203" pitchFamily="34" charset="0"/>
              </a:rPr>
              <a:t>POINT 5</a:t>
            </a:r>
          </a:p>
          <a:p>
            <a:pPr marL="685800" indent="-685800">
              <a:buFont typeface="Wingdings" panose="05000000000000000000" pitchFamily="2" charset="2"/>
              <a:buChar char="q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A2D3C8-D19D-7D16-AE40-54F8F5F394DC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22" name="Rectangle: Diagonal Corners Rounded 21">
              <a:extLst>
                <a:ext uri="{FF2B5EF4-FFF2-40B4-BE49-F238E27FC236}">
                  <a16:creationId xmlns:a16="http://schemas.microsoft.com/office/drawing/2014/main" id="{2D85F760-5CE9-A214-3614-DD97E7D0BF26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rgbClr val="2F54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3837A4-7E0B-34AC-C01E-B1ABD4182722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742757-F592-5629-2406-6A4D8C708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" y="154605"/>
            <a:ext cx="1033365" cy="7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183</Words>
  <Application>Microsoft Office PowerPoint</Application>
  <PresentationFormat>Widescreen</PresentationFormat>
  <Paragraphs>67</Paragraphs>
  <Slides>15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  - Conductor V2.0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61</cp:revision>
  <dcterms:created xsi:type="dcterms:W3CDTF">2024-05-02T14:57:44Z</dcterms:created>
  <dcterms:modified xsi:type="dcterms:W3CDTF">2024-05-05T17:50:04Z</dcterms:modified>
</cp:coreProperties>
</file>